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70" r:id="rId2"/>
    <p:sldId id="267" r:id="rId3"/>
    <p:sldId id="258" r:id="rId4"/>
    <p:sldId id="264" r:id="rId5"/>
    <p:sldId id="259" r:id="rId6"/>
    <p:sldId id="260" r:id="rId7"/>
    <p:sldId id="261" r:id="rId8"/>
    <p:sldId id="269" r:id="rId9"/>
    <p:sldId id="27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375F9-329B-4A8D-9883-91FB2ED182A2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259C1-6D4F-419E-A021-B48AEE358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3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E3C0-84E0-43C3-9D49-0AC8B635E809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8D85-2AFE-4C08-A955-5E519B3E5685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C14E-040D-4010-986C-CD97F98F4314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9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A2-2D62-40F7-A1E0-9359A6F96C64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3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ED14-1976-4D17-847C-9B8CC9751F10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8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A49A-D4B7-4267-A6E1-5E761389DC8B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0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8D23-CE3A-46F0-9957-97F879E5FBEF}" type="datetime1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4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FD01-032E-4E7B-8834-0E14F6003E27}" type="datetime1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DE32-2FA5-46CF-95C7-71BAD28C45D5}" type="datetime1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4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45EF-FAD6-4264-A709-87D6A7F63FB4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8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8025-A4D8-4951-8405-CD463260A459}" type="datetime1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7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8CFA-8A27-4871-B7BD-D5B3F89BB9EF}" type="datetime1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9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96944" cy="4112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Карточки «Пиши-стирай»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344816" cy="72008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Выполнила: воспитатель МДОУ «</a:t>
            </a:r>
            <a:r>
              <a:rPr lang="ru-RU" sz="1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Килачевский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детский сад» Степанова  Любовь Федоровна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Цель и задачи карточек «Пиши-стирай»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u="sng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solidFill>
                  <a:srgbClr val="11111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развитие графо-моторных навыков у детей дошкольного возраста.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Обеспечение целостности образовательного процесса через организацию занятий в игровой форме.</a:t>
            </a:r>
            <a:endParaRPr lang="ru-RU" sz="1800" dirty="0">
              <a:solidFill>
                <a:srgbClr val="11111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азвивать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познавательный интерес, зрительную память;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научиться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логически и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мыслить, развивать мелкую моторику кистей рук;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сенсорное восприятие, </a:t>
            </a:r>
            <a:r>
              <a:rPr lang="ru-RU" sz="18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мышление;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научиться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сравнивать предметы и подбирать по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цвету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ормировать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и совершенствовать пространственные 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представления, а именно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ориентацию на листе бумаги; </a:t>
            </a:r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внимательность, усидчивость, желание доводить дело до конца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Графомоторные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дорожки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3067424" cy="43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Professional\Desktop\картинки дет.сад\13-1-768x5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230621" cy="317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Графомоторные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навыки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8720"/>
            <a:ext cx="5112568" cy="44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28800"/>
            <a:ext cx="4038600" cy="30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Математика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19" y="908720"/>
            <a:ext cx="43663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462" y="1628800"/>
            <a:ext cx="4237724" cy="306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08"/>
            <a:ext cx="6768752" cy="457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Рисуем двумя руками-</a:t>
            </a:r>
            <a:b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межполушарных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связей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24744"/>
            <a:ext cx="3970636" cy="28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988840"/>
            <a:ext cx="47567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263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Дети старшей группы за выполнением заданий на карточках «Пиши-стирай»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6" name="Picture 2" descr="C:\Users\Professional\Desktop\20231128_102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5620" y="1641724"/>
            <a:ext cx="4326300" cy="325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rofessional\Desktop\карточки пиши стирай\20231128_1025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541" y="1655803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 descr="C:\Users\Professional\Desktop\карточки пиши стирай\20231205_162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520" y="836712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fessional\Desktop\карточки пиши стирай\20231128_102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571" y="859569"/>
            <a:ext cx="5123623" cy="38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54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Карточки «Пиши-стирай»</vt:lpstr>
      <vt:lpstr>Цель и задачи карточек «Пиши-стирай»</vt:lpstr>
      <vt:lpstr>Графомоторные дорожки</vt:lpstr>
      <vt:lpstr>Графомоторные навыки</vt:lpstr>
      <vt:lpstr>Математика </vt:lpstr>
      <vt:lpstr>Презентация PowerPoint</vt:lpstr>
      <vt:lpstr>Рисуем двумя руками- укрепление межполушарных связей</vt:lpstr>
      <vt:lpstr>Дети старшей группы за выполнением заданий на карточках «Пиши-стирай»</vt:lpstr>
      <vt:lpstr>Презентация PowerPoint</vt:lpstr>
      <vt:lpstr>  Спасибо за внимание!!!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МДОУ «Килачевский детский сад»   Карточки "Пиши-стирай"</dc:title>
  <dc:creator>Professional</dc:creator>
  <cp:lastModifiedBy>Professional</cp:lastModifiedBy>
  <cp:revision>26</cp:revision>
  <dcterms:created xsi:type="dcterms:W3CDTF">2023-12-01T15:33:52Z</dcterms:created>
  <dcterms:modified xsi:type="dcterms:W3CDTF">2023-12-09T18:47:02Z</dcterms:modified>
</cp:coreProperties>
</file>