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1" r:id="rId5"/>
    <p:sldId id="26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D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Fotolia_12301811_M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5"/>
          <a:stretch>
            <a:fillRect/>
          </a:stretch>
        </p:blipFill>
        <p:spPr bwMode="auto">
          <a:xfrm>
            <a:off x="0" y="2857500"/>
            <a:ext cx="29416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1046176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132088">
            <a:off x="7613650" y="2752725"/>
            <a:ext cx="1347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d76051656730b01f8995afc3f179783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42875"/>
            <a:ext cx="15890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150-DA8D-4C1E-B993-CD3CCA4014E8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761E-A5AE-4E97-96C2-09BC92D8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AADC-43ED-43D7-BC5A-12012A9C5011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B58A-5945-4C9F-9F93-4828F967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79D8-F9FD-4D57-8D72-50B713B3E357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FAD4-FA94-4E60-983B-80B6C6F1A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440_138525808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51139">
            <a:off x="125413" y="128588"/>
            <a:ext cx="10953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0BD4-F612-4947-A41F-87A56398B40B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8C26-7EE8-4CDE-93DA-F082181D6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123_138525788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257852">
            <a:off x="8089900" y="6350"/>
            <a:ext cx="9763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th (2)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D9F2-48C3-4007-8C4E-154AD14A7680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EF29-EDA6-472F-8535-10A53AC6E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4C4-9ED5-4428-813C-14C645159B75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F74E-ED69-4691-A6B2-2D5DD0F0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ABC8-30FF-4A2E-A02E-6A7AD3829AF0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B509-2CB8-4968-AB14-EF413B3F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37AB-F0C0-4E9B-A3B7-BE16584C2518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4ADF-7D87-4B90-AA82-CC156B81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5B29-67D3-4DC3-977A-6593E1BF05FC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B0CC-8CBD-45D4-84BE-7A5029CE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F01D-A466-4297-9BAD-D5E70431C23A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1765-82F7-4A2E-BFDE-A12704E9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015A-CA88-4AA4-9F46-66AEECF5F6F9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F16B-5F5E-430F-A2C6-C37ABAE2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E5CC8-40EE-46D8-BCBE-635830152817}" type="datetimeFigureOut">
              <a:rPr lang="ru-RU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A109E-C703-47BA-91CB-5FD95FE5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1ED82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-396552" y="627534"/>
            <a:ext cx="8784976" cy="936104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B0F0"/>
                </a:solidFill>
              </a:rPr>
              <a:t>Экологическая тропа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МДОУ </a:t>
            </a:r>
            <a:r>
              <a:rPr lang="ru-RU" sz="3600" b="1" dirty="0">
                <a:solidFill>
                  <a:srgbClr val="00B0F0"/>
                </a:solidFill>
              </a:rPr>
              <a:t>«</a:t>
            </a:r>
            <a:r>
              <a:rPr lang="ru-RU" sz="3600" b="1" dirty="0" err="1">
                <a:solidFill>
                  <a:srgbClr val="00B0F0"/>
                </a:solidFill>
              </a:rPr>
              <a:t>Килачевский</a:t>
            </a:r>
            <a:r>
              <a:rPr lang="ru-RU" sz="3600" b="1" dirty="0">
                <a:solidFill>
                  <a:srgbClr val="00B0F0"/>
                </a:solidFill>
              </a:rPr>
              <a:t> детский сад»</a:t>
            </a:r>
            <a:r>
              <a:rPr lang="ru-RU" dirty="0"/>
              <a:t/>
            </a:r>
            <a:br>
              <a:rPr lang="ru-RU" dirty="0"/>
            </a:br>
            <a:endParaRPr lang="ru-RU" sz="60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867894"/>
            <a:ext cx="4680520" cy="1152128"/>
          </a:xfrm>
        </p:spPr>
        <p:txBody>
          <a:bodyPr rtlCol="0">
            <a:normAutofit/>
          </a:bodyPr>
          <a:lstStyle/>
          <a:p>
            <a:pPr lvl="0" algn="l" eaLnBrk="1" hangingPunct="1">
              <a:lnSpc>
                <a:spcPts val="1575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Я сорвал цветок – И он увял.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lvl="0" algn="l" eaLnBrk="1" hangingPunct="1">
              <a:lnSpc>
                <a:spcPts val="1575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Я поймал мотылька –И он умер у меня  на ладони.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lvl="0" algn="l" eaLnBrk="1" hangingPunct="1">
              <a:lnSpc>
                <a:spcPts val="1575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И тогда я понял,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lvl="0" algn="l" eaLnBrk="1" hangingPunct="1">
              <a:lnSpc>
                <a:spcPts val="1575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Что прикоснуться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к красоте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можно только сердцем.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lvl="0" algn="r" eaLnBrk="1" hangingPunct="1">
              <a:lnSpc>
                <a:spcPts val="1575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                                        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П.Гвездосла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5"/>
          <a:stretch/>
        </p:blipFill>
        <p:spPr bwMode="auto">
          <a:xfrm>
            <a:off x="2915816" y="1347614"/>
            <a:ext cx="3630868" cy="23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042792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ЯБЛОНЯ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C:\Users\PC\Desktop\я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1510"/>
            <a:ext cx="2610196" cy="195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C\Desktop\я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1750"/>
            <a:ext cx="25527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46806"/>
            <a:ext cx="264629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2332"/>
            <a:ext cx="4258816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ЧЕРЁМУХА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0553"/>
            <a:ext cx="2665996" cy="3554661"/>
          </a:xfrm>
        </p:spPr>
      </p:pic>
      <p:pic>
        <p:nvPicPr>
          <p:cNvPr id="5" name="Рисунок 4" descr="C:\Users\PC\Desktop\ч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83" y="843558"/>
            <a:ext cx="242189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C\Desktop\ч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6687"/>
            <a:ext cx="250431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45508" y="1275606"/>
            <a:ext cx="3870176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Черемухою пахло майской.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лепестков ее река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белее молока,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заливался песней райской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душистом облачке ветвей,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невидимка, соловей.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5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5184576" cy="10215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ХВОЙНАЯ ОПУШКА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23248"/>
            <a:ext cx="4069467" cy="305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1858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28" y="195486"/>
            <a:ext cx="3970784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КЛЁН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4" y="1052736"/>
            <a:ext cx="2545556" cy="3394075"/>
          </a:xfrm>
        </p:spPr>
      </p:pic>
      <p:pic>
        <p:nvPicPr>
          <p:cNvPr id="6" name="Объект 5" descr="C:\Users\PC\Desktop\к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" b="14465"/>
          <a:stretch/>
        </p:blipFill>
        <p:spPr bwMode="auto">
          <a:xfrm>
            <a:off x="5724128" y="2598677"/>
            <a:ext cx="2372072" cy="2000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PC\Desktop\кл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49" y="483518"/>
            <a:ext cx="2375902" cy="18870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3808" y="1265685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Летом у 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клена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Кафтанчик зеленый,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Солнышком пахнет обновка.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А осень заплачет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И в желтенький плащик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Он переоденется ловко.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МУРАВЕЙНИК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2545556" cy="3394075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1203598"/>
            <a:ext cx="374441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Муравей весь день работал,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 проблемы, да заботы.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 построить надо в срок,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Запастись на зиму впрок.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 успеет муравей,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него ведь сто друзей!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C:\Users\PC\Desktop\м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4"/>
          <a:stretch/>
        </p:blipFill>
        <p:spPr bwMode="auto">
          <a:xfrm>
            <a:off x="6228184" y="2972643"/>
            <a:ext cx="2642870" cy="197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972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3960440" cy="10215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ЛИСТВЕННИЦА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1"/>
          <a:stretch/>
        </p:blipFill>
        <p:spPr>
          <a:xfrm>
            <a:off x="5940152" y="2067694"/>
            <a:ext cx="2863713" cy="2860996"/>
          </a:xfrm>
          <a:prstGeom prst="rect">
            <a:avLst/>
          </a:prstGeom>
        </p:spPr>
      </p:pic>
      <p:pic>
        <p:nvPicPr>
          <p:cNvPr id="5" name="Рисунок 4" descr="C:\Users\PC\Desktop\6ae384ffee9bdb66ee12641d9b979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23" y="195486"/>
            <a:ext cx="223064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1" y="1013122"/>
            <a:ext cx="4654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u-RU" dirty="0">
                <a:solidFill>
                  <a:srgbClr val="002060"/>
                </a:solidFill>
              </a:rPr>
              <a:t>источками дереву служат иголки.</a:t>
            </a:r>
            <a:endParaRPr lang="ru-RU" b="1" dirty="0" smtClean="0">
              <a:solidFill>
                <a:srgbClr val="002060"/>
              </a:solidFill>
              <a:latin typeface="Helvetica Neue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Helvetica Neue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Helvetica Neue"/>
              </a:rPr>
              <a:t>х 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много на ветках — почти как у елки.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С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овсем не колючие, мягкие даже.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Т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акие деревья все видны в пейзажах.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В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ысокое дерево, пышная крона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Е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го многим кажется вечнозеленой.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Н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о осень приходит, иголки желтеют,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Н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а дереве вскоре все ветки пустеют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И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голки слетают. Висят только шишки,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Ц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епляясь за ветки. Всю </a:t>
            </a:r>
            <a:r>
              <a:rPr lang="ru-RU" dirty="0" smtClean="0">
                <a:solidFill>
                  <a:srgbClr val="002060"/>
                </a:solidFill>
                <a:latin typeface="Helvetica Neue"/>
              </a:rPr>
              <a:t>зиму малышкам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Helvetica Neue"/>
              </a:rPr>
              <a:t>А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 может быть дольше, висеть на ветвях.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P.S. О них расскажу я в других уж стихах.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5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402832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ОГОРОД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67533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2851"/>
            <a:ext cx="2921012" cy="3894683"/>
          </a:xfrm>
        </p:spPr>
      </p:pic>
    </p:spTree>
    <p:extLst>
      <p:ext uri="{BB962C8B-B14F-4D97-AF65-F5344CB8AC3E}">
        <p14:creationId xmlns:p14="http://schemas.microsoft.com/office/powerpoint/2010/main" val="340608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СИРЕНЬ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PC\Desktop\с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46" y="699542"/>
            <a:ext cx="2303445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3211" y="14196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Она кустиком растёт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сиренево цветёт,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Правда, иногда бывает,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Белым цветом расцветает.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Её цветки душистые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четырёхлучистые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собраны в соцветья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смотрятся в букете.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в мае расцветает.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кустарник называют?(Сирень)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34146"/>
          <a:stretch/>
        </p:blipFill>
        <p:spPr>
          <a:xfrm>
            <a:off x="7084065" y="2776885"/>
            <a:ext cx="1512979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84" y="1063625"/>
            <a:ext cx="2361745" cy="38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7494"/>
            <a:ext cx="4929807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ПТИЧЬЯ СТОЛОВАЯ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1576"/>
            <a:ext cx="2880320" cy="3840427"/>
          </a:xfrm>
          <a:prstGeom prst="rect">
            <a:avLst/>
          </a:prstGeom>
        </p:spPr>
      </p:pic>
      <p:pic>
        <p:nvPicPr>
          <p:cNvPr id="6" name="Рисунок 5" descr="C:\Users\PC\Desktop\п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1550"/>
            <a:ext cx="2533650" cy="18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669294" y="2931790"/>
            <a:ext cx="3438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Helvetica Neue"/>
              </a:rPr>
              <a:t>Столовая для птиц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Мы столовую открыли -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На рябинке меж ветвей.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Первым в дверь к нам постучался,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Очень робко воробей.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ТРОПА  ЗДОРОВЬЯ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/>
          <a:stretch/>
        </p:blipFill>
        <p:spPr>
          <a:xfrm>
            <a:off x="323528" y="411510"/>
            <a:ext cx="1872209" cy="21230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60" y="1419622"/>
            <a:ext cx="1998222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24" y="987574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r="6121" b="17258"/>
          <a:stretch/>
        </p:blipFill>
        <p:spPr bwMode="auto">
          <a:xfrm>
            <a:off x="395536" y="1491630"/>
            <a:ext cx="34760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723878"/>
            <a:ext cx="347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хозяин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тропы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«Добрячок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лесовичок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39502"/>
            <a:ext cx="4572000" cy="4502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</a:t>
            </a:r>
          </a:p>
          <a:p>
            <a:pPr algn="ctr">
              <a:spcAft>
                <a:spcPts val="75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экологической тропе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мешайте жить обитателям тропы - проходите без лишнего шума.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Шум не помощник в познании природы.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Наслаждайся пением птиц и другими звуками природы.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 срывать растения, ломать ветки. Ловить насекомых, бросать мусор.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тропе разрешается рассматривать, любоваться, размышлять.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тропы нельзя выносить сувениры природы: красивые камни и .т.д.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тропы можно «выносить» только знания, впечатления и хорошее настроение!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БЕРЁЗА - КРАСА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b="12315"/>
          <a:stretch/>
        </p:blipFill>
        <p:spPr>
          <a:xfrm>
            <a:off x="971600" y="1131590"/>
            <a:ext cx="1503040" cy="14401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91" y="1063625"/>
            <a:ext cx="2792909" cy="3723878"/>
          </a:xfrm>
          <a:prstGeom prst="rect">
            <a:avLst/>
          </a:prstGeom>
        </p:spPr>
      </p:pic>
      <p:pic>
        <p:nvPicPr>
          <p:cNvPr id="7" name="Рисунок 6" descr="C:\Users\PC\Desktop\1649600118_12-vsegda-pomnim-com-p-muzhskie-serezhki-berezi-foto-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7771"/>
            <a:ext cx="1751154" cy="200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20533" y="1120573"/>
            <a:ext cx="2975603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окном берёзки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праздничном наряде,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Ветерок колышет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Солнечные пряди.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Опадут листочки,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Лягут покрывалом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укроют землю 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ёгким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одеялом.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весна настанет –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Вновь висят серёжки,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Ветви украшают,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и платье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брошки.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1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9622"/>
            <a:ext cx="2376264" cy="1782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8631"/>
            <a:ext cx="2780928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3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55526"/>
            <a:ext cx="6768752" cy="3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ЧЕРНОПЛОДНАЯ  РЯБИНА</a:t>
            </a:r>
            <a:endParaRPr lang="ru-RU" sz="28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" y="879293"/>
            <a:ext cx="2283053" cy="3044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279975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Helvetica Neue"/>
              </a:rPr>
              <a:t>Арония</a:t>
            </a:r>
            <a:r>
              <a:rPr lang="ru-RU" dirty="0">
                <a:solidFill>
                  <a:srgbClr val="002060"/>
                </a:solidFill>
                <a:latin typeface="Helvetica Neue"/>
              </a:rPr>
              <a:t> — рябина черноплодная —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Ягода полезная, народная.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Растет в тени — неприхотливая,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Helvetica Neue"/>
              </a:rPr>
              <a:t>По осени — нарядная, красивая!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7534"/>
            <a:ext cx="2008669" cy="2008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r="12105" b="18429"/>
          <a:stretch/>
        </p:blipFill>
        <p:spPr>
          <a:xfrm>
            <a:off x="1979712" y="1995686"/>
            <a:ext cx="2234481" cy="25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06375"/>
            <a:ext cx="4104456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Шиповник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3838"/>
            <a:ext cx="2545556" cy="3394075"/>
          </a:xfrm>
        </p:spPr>
      </p:pic>
      <p:pic>
        <p:nvPicPr>
          <p:cNvPr id="6" name="Объект 5" descr="C:\Users\PC\Desktop\ши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r="8009"/>
          <a:stretch/>
        </p:blipFill>
        <p:spPr bwMode="auto">
          <a:xfrm>
            <a:off x="5868144" y="297754"/>
            <a:ext cx="230425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Что за куст растет, друзья?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Подойти к нему нельзя: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Весь в иголках и шипах —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Укололись дети «Ах!»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Вот лекарственный полковник —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А зовут его — ШИПОВНИК!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 плоды его, ребята,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Витаминами богаты,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Кто настой из них попьёт —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Очень долго проживёт!!!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6375"/>
            <a:ext cx="3384376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Калина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3" t="6365" r="16973" b="8772"/>
          <a:stretch/>
        </p:blipFill>
        <p:spPr>
          <a:xfrm>
            <a:off x="107504" y="1236694"/>
            <a:ext cx="2808312" cy="3177631"/>
          </a:xfrm>
        </p:spPr>
      </p:pic>
      <p:pic>
        <p:nvPicPr>
          <p:cNvPr id="6" name="Рисунок 5" descr="C:\Users\PC\Desktop\ка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7814"/>
            <a:ext cx="2013585" cy="15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2011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PTSerif"/>
              </a:rPr>
              <a:t>Что за ягода такая?! -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От мороза слаще станет!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В чае хороша, в варенье,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И для птичек - объеденье!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Снежной ветреной зимой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Украшает лес собой.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Хоть кислее, чем малина,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PTSerif"/>
              </a:rPr>
              <a:t>Но вкусна зимой калина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C:\Users\PC\Desktop\к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31" y="1149715"/>
            <a:ext cx="202882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43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7724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Зелёная  аптека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PC\Desktop\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4408"/>
          <a:stretch/>
        </p:blipFill>
        <p:spPr bwMode="auto">
          <a:xfrm>
            <a:off x="5508104" y="498659"/>
            <a:ext cx="2562225" cy="198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91933"/>
            <a:ext cx="3044957" cy="2283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758399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PTSerif"/>
              </a:rPr>
              <a:t>Одуванчик, подорожник,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PTSerif"/>
              </a:rPr>
              <a:t>Василёк, шалфей и мята –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PTSerif"/>
              </a:rPr>
              <a:t>Вот зелёная аптека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PTSerif"/>
              </a:rPr>
              <a:t>Помогает вам, ребята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ЦВЕТНИК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6" y="1629578"/>
            <a:ext cx="3760597" cy="28204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/>
          <a:stretch/>
        </p:blipFill>
        <p:spPr>
          <a:xfrm>
            <a:off x="4578423" y="1641714"/>
            <a:ext cx="332854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6707088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СТАРЫЙ ПЕНЬ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5695"/>
            <a:ext cx="2545556" cy="3394075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987574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Жил в лесу Старый пень,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Он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ворчал Целый день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малину, на рябину</a:t>
            </a: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орешник, на калину,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Ну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а больше </a:t>
            </a: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всего</a:t>
            </a: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Доставалось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от него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Тоненькой березке</a:t>
            </a: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 платьице-</a:t>
            </a:r>
            <a:r>
              <a:rPr lang="ru-RU" dirty="0" err="1" smtClean="0">
                <a:solidFill>
                  <a:srgbClr val="002060"/>
                </a:solidFill>
                <a:latin typeface="Helvetica" panose="020B0604020202020204" pitchFamily="34" charset="0"/>
              </a:rPr>
              <a:t>матросске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То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зачем она на пень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Посылала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утром тень,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То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жарким днем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Забывала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о нем. </a:t>
            </a:r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То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не так и то не так </a:t>
            </a: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– </a:t>
            </a:r>
          </a:p>
          <a:p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Вот </a:t>
            </a: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</a:rPr>
              <a:t>какой ворчун чудак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3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0891"/>
            <a:ext cx="4248472" cy="10215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Метеостанция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5646"/>
            <a:ext cx="3622493" cy="2716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96132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0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370</Words>
  <Application>Microsoft Office PowerPoint</Application>
  <PresentationFormat>Экран (16:9)</PresentationFormat>
  <Paragraphs>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Helvetica</vt:lpstr>
      <vt:lpstr>Helvetica Neue</vt:lpstr>
      <vt:lpstr>Monotype Corsiva</vt:lpstr>
      <vt:lpstr>PTSerif</vt:lpstr>
      <vt:lpstr>Symbol</vt:lpstr>
      <vt:lpstr>Times New Roman</vt:lpstr>
      <vt:lpstr>Trebuchet MS</vt:lpstr>
      <vt:lpstr>Verdana</vt:lpstr>
      <vt:lpstr>Тема Office</vt:lpstr>
      <vt:lpstr>Экологическая тропа  МДОУ «Килачевский детский сад» </vt:lpstr>
      <vt:lpstr>Презентация PowerPoint</vt:lpstr>
      <vt:lpstr>Презентация PowerPoint</vt:lpstr>
      <vt:lpstr>Шиповник</vt:lpstr>
      <vt:lpstr>Калина</vt:lpstr>
      <vt:lpstr>Зелёная  аптека</vt:lpstr>
      <vt:lpstr>ЦВЕТНИК</vt:lpstr>
      <vt:lpstr>СТАРЫЙ ПЕНЬ</vt:lpstr>
      <vt:lpstr>Метеостанция</vt:lpstr>
      <vt:lpstr>ЯБЛОНЯ</vt:lpstr>
      <vt:lpstr>ЧЕРЁМУХА</vt:lpstr>
      <vt:lpstr>ХВОЙНАЯ ОПУШКА</vt:lpstr>
      <vt:lpstr>КЛЁН</vt:lpstr>
      <vt:lpstr>МУРАВЕЙНИК</vt:lpstr>
      <vt:lpstr>ЛИСТВЕННИЦА</vt:lpstr>
      <vt:lpstr> ОГОРОД </vt:lpstr>
      <vt:lpstr>СИРЕНЬ</vt:lpstr>
      <vt:lpstr>ПТИЧЬЯ СТОЛОВАЯ</vt:lpstr>
      <vt:lpstr>ТРОПА  ЗДОРОВЬЯ</vt:lpstr>
      <vt:lpstr>БЕРЁЗА - КРАСА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PC</cp:lastModifiedBy>
  <cp:revision>24</cp:revision>
  <dcterms:created xsi:type="dcterms:W3CDTF">2016-05-12T12:47:24Z</dcterms:created>
  <dcterms:modified xsi:type="dcterms:W3CDTF">2023-09-21T08:55:16Z</dcterms:modified>
</cp:coreProperties>
</file>