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59" r:id="rId5"/>
    <p:sldId id="262" r:id="rId6"/>
    <p:sldId id="263" r:id="rId7"/>
    <p:sldId id="260" r:id="rId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7434"/>
    <a:srgbClr val="1ED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Fotolia_12301811_M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85"/>
          <a:stretch>
            <a:fillRect/>
          </a:stretch>
        </p:blipFill>
        <p:spPr bwMode="auto">
          <a:xfrm>
            <a:off x="0" y="2857500"/>
            <a:ext cx="29416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10461764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132088">
            <a:off x="7613650" y="2752725"/>
            <a:ext cx="13477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d76051656730b01f8995afc3f179783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142875"/>
            <a:ext cx="15890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7150-DA8D-4C1E-B993-CD3CCA4014E8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761E-A5AE-4E97-96C2-09BC92D88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AADC-43ED-43D7-BC5A-12012A9C5011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B58A-5945-4C9F-9F93-4828F9673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79D8-F9FD-4D57-8D72-50B713B3E357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FAD4-FA94-4E60-983B-80B6C6F1A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45440_138525808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951139">
            <a:off x="125413" y="128588"/>
            <a:ext cx="10953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0BD4-F612-4947-A41F-87A56398B40B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8C26-7EE8-4CDE-93DA-F082181D6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45123_138525788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0257852">
            <a:off x="8089900" y="6350"/>
            <a:ext cx="9763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th (2)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1203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D9F2-48C3-4007-8C4E-154AD14A7680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EF29-EDA6-472F-8535-10A53AC6E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16299193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4614863"/>
            <a:ext cx="3238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16299193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614863"/>
            <a:ext cx="32385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74C4-9ED5-4428-813C-14C645159B75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F74E-ED69-4691-A6B2-2D5DD0F0A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ABC8-30FF-4A2E-A02E-6A7AD3829AF0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B509-2CB8-4968-AB14-EF413B3F9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37AB-F0C0-4E9B-A3B7-BE16584C2518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4ADF-7D87-4B90-AA82-CC156B81E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5B29-67D3-4DC3-977A-6593E1BF05FC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B0CC-8CBD-45D4-84BE-7A5029CE2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F01D-A466-4297-9BAD-D5E70431C23A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1765-82F7-4A2E-BFDE-A12704E95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015A-CA88-4AA4-9F46-66AEECF5F6F9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F16B-5F5E-430F-A2C6-C37ABAE2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BE5CC8-40EE-46D8-BCBE-635830152817}" type="datetimeFigureOut">
              <a:rPr lang="ru-RU"/>
              <a:pPr>
                <a:defRPr/>
              </a:pPr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3A109E-C703-47BA-91CB-5FD95FE58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1ED82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685800" y="627535"/>
            <a:ext cx="6622504" cy="2072804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7434"/>
                </a:solidFill>
                <a:latin typeface="Monotype Corsiva" pitchFamily="66" charset="0"/>
              </a:rPr>
              <a:t>Смотр –конкурс </a:t>
            </a:r>
            <a:r>
              <a:rPr lang="ru-RU" sz="6000" b="1" dirty="0" smtClean="0">
                <a:solidFill>
                  <a:srgbClr val="007434"/>
                </a:solidFill>
                <a:latin typeface="Monotype Corsiva" pitchFamily="66" charset="0"/>
              </a:rPr>
              <a:t>«</a:t>
            </a:r>
            <a:r>
              <a:rPr lang="ru-RU" sz="5400" b="1" dirty="0" smtClean="0">
                <a:solidFill>
                  <a:srgbClr val="007434"/>
                </a:solidFill>
                <a:latin typeface="Monotype Corsiva" pitchFamily="66" charset="0"/>
              </a:rPr>
              <a:t>ОГОРОД НА ОКНЕ»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3939902"/>
            <a:ext cx="2557463" cy="869230"/>
          </a:xfrm>
        </p:spPr>
        <p:txBody>
          <a:bodyPr rtlCol="0">
            <a:normAutofit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Автор презентации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Заместитель заведующего Шарапова С.В.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i="1" dirty="0" smtClean="0">
                <a:solidFill>
                  <a:srgbClr val="FF9933"/>
                </a:solidFill>
              </a:rPr>
              <a:t>РАЗНОВОЗРАСТНАЯ ГРУППА РАННЕГО ВОЗРАСТА</a:t>
            </a:r>
            <a:r>
              <a:rPr lang="ru-RU" sz="2400" b="1" i="1" dirty="0">
                <a:solidFill>
                  <a:srgbClr val="FF9933"/>
                </a:solidFill>
              </a:rPr>
              <a:t/>
            </a:r>
            <a:br>
              <a:rPr lang="ru-RU" sz="2400" b="1" i="1" dirty="0">
                <a:solidFill>
                  <a:srgbClr val="FF9933"/>
                </a:solidFill>
              </a:rPr>
            </a:br>
            <a:r>
              <a:rPr lang="ru-RU" sz="2400" b="1" i="1" dirty="0" smtClean="0">
                <a:solidFill>
                  <a:srgbClr val="FF9933"/>
                </a:solidFill>
              </a:rPr>
              <a:t>ВОСПИТАТЕЛЬ АРМЕНУИ КОРЮНОВНА</a:t>
            </a:r>
            <a:endParaRPr lang="ru-RU" sz="2400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>
          <a:xfrm>
            <a:off x="323528" y="2211711"/>
            <a:ext cx="3465760" cy="208823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" b="9294"/>
          <a:stretch/>
        </p:blipFill>
        <p:spPr>
          <a:xfrm>
            <a:off x="4601141" y="1347615"/>
            <a:ext cx="3859291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1115616" y="195486"/>
            <a:ext cx="4176464" cy="857250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solidFill>
                  <a:srgbClr val="FF9933"/>
                </a:solidFill>
              </a:rPr>
              <a:t> МЛАДШАЯ ГРУППА </a:t>
            </a:r>
            <a:br>
              <a:rPr lang="ru-RU" sz="2000" b="1" i="1" dirty="0" smtClean="0">
                <a:solidFill>
                  <a:srgbClr val="FF9933"/>
                </a:solidFill>
              </a:rPr>
            </a:br>
            <a:r>
              <a:rPr lang="ru-RU" sz="2000" b="1" i="1" dirty="0" smtClean="0">
                <a:solidFill>
                  <a:srgbClr val="FF9933"/>
                </a:solidFill>
              </a:rPr>
              <a:t>ВОСПИТАТЕЛЬ ЛАРИСА ПАВЛОВНА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6"/>
          <a:stretch/>
        </p:blipFill>
        <p:spPr>
          <a:xfrm>
            <a:off x="2793156" y="2998474"/>
            <a:ext cx="2769710" cy="172819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>
          <a:xfrm>
            <a:off x="5436096" y="771550"/>
            <a:ext cx="2993529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7" y="1210444"/>
            <a:ext cx="2453469" cy="163564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499992" y="4657321"/>
            <a:ext cx="936104" cy="693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555526"/>
            <a:ext cx="4532040" cy="109435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rgbClr val="FF9933"/>
                </a:solidFill>
              </a:rPr>
              <a:t>Средняя  ГРУППА </a:t>
            </a:r>
            <a:r>
              <a:rPr lang="ru-RU" sz="2000" i="1" dirty="0">
                <a:solidFill>
                  <a:srgbClr val="FF9933"/>
                </a:solidFill>
              </a:rPr>
              <a:t/>
            </a:r>
            <a:br>
              <a:rPr lang="ru-RU" sz="2000" i="1" dirty="0">
                <a:solidFill>
                  <a:srgbClr val="FF9933"/>
                </a:solidFill>
              </a:rPr>
            </a:br>
            <a:r>
              <a:rPr lang="ru-RU" sz="2000" i="1" dirty="0">
                <a:solidFill>
                  <a:srgbClr val="FF9933"/>
                </a:solidFill>
              </a:rPr>
              <a:t>воспитатель </a:t>
            </a:r>
            <a:r>
              <a:rPr lang="ru-RU" sz="2000" i="1" dirty="0" smtClean="0">
                <a:solidFill>
                  <a:srgbClr val="FF9933"/>
                </a:solidFill>
              </a:rPr>
              <a:t>ЛЮБОВЬ ФЁДОРОВНА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73090"/>
            <a:ext cx="3483587" cy="1923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809"/>
            <a:ext cx="3209553" cy="2139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79638"/>
            <a:ext cx="3281561" cy="2187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2122" y="179091"/>
            <a:ext cx="6206141" cy="1022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FF9933"/>
                </a:solidFill>
              </a:rPr>
              <a:t>СТАРШАЯ ГРУППА </a:t>
            </a:r>
            <a:r>
              <a:rPr lang="ru-RU" sz="2400" i="1" dirty="0">
                <a:solidFill>
                  <a:srgbClr val="FF9933"/>
                </a:solidFill>
              </a:rPr>
              <a:t/>
            </a:r>
            <a:br>
              <a:rPr lang="ru-RU" sz="2400" i="1" dirty="0">
                <a:solidFill>
                  <a:srgbClr val="FF9933"/>
                </a:solidFill>
              </a:rPr>
            </a:br>
            <a:r>
              <a:rPr lang="ru-RU" sz="2400" i="1" dirty="0">
                <a:solidFill>
                  <a:srgbClr val="FF9933"/>
                </a:solidFill>
              </a:rPr>
              <a:t>ВОСПИТАТЕЛЬ </a:t>
            </a:r>
            <a:r>
              <a:rPr lang="ru-RU" sz="2400" i="1" dirty="0" smtClean="0">
                <a:solidFill>
                  <a:srgbClr val="FF9933"/>
                </a:solidFill>
              </a:rPr>
              <a:t>ЮЛИЯ ВЛАДИМИРОВНА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1"/>
          <a:stretch/>
        </p:blipFill>
        <p:spPr>
          <a:xfrm>
            <a:off x="5148064" y="2473019"/>
            <a:ext cx="3758293" cy="22333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31590"/>
            <a:ext cx="1674265" cy="2511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8" b="-608"/>
          <a:stretch/>
        </p:blipFill>
        <p:spPr>
          <a:xfrm>
            <a:off x="251520" y="1851670"/>
            <a:ext cx="2170569" cy="21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483518"/>
            <a:ext cx="5108104" cy="1022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rgbClr val="FF9933"/>
                </a:solidFill>
              </a:rPr>
              <a:t>ПОДГОТОВИТЕЛЬНАЯ К ШКОЛЕ  </a:t>
            </a:r>
            <a:r>
              <a:rPr lang="ru-RU" sz="2000" i="1" dirty="0">
                <a:solidFill>
                  <a:srgbClr val="FF9933"/>
                </a:solidFill>
              </a:rPr>
              <a:t>ГРУППА </a:t>
            </a:r>
            <a:r>
              <a:rPr lang="ru-RU" sz="2400" i="1" dirty="0">
                <a:solidFill>
                  <a:srgbClr val="FF9933"/>
                </a:solidFill>
              </a:rPr>
              <a:t/>
            </a:r>
            <a:br>
              <a:rPr lang="ru-RU" sz="2400" i="1" dirty="0">
                <a:solidFill>
                  <a:srgbClr val="FF9933"/>
                </a:solidFill>
              </a:rPr>
            </a:br>
            <a:r>
              <a:rPr lang="ru-RU" sz="2400" i="1" dirty="0">
                <a:solidFill>
                  <a:srgbClr val="FF9933"/>
                </a:solidFill>
              </a:rPr>
              <a:t>воспитатель </a:t>
            </a:r>
            <a:r>
              <a:rPr lang="ru-RU" sz="2400" i="1" dirty="0" smtClean="0">
                <a:solidFill>
                  <a:srgbClr val="FF9933"/>
                </a:solidFill>
              </a:rPr>
              <a:t>ИРИНА ИВАНОВНА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1" y="341604"/>
            <a:ext cx="2993529" cy="1995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37290"/>
            <a:ext cx="3209553" cy="2139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77" y="2571750"/>
            <a:ext cx="30243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409356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СНИМАНИЕ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58175" cy="3394075"/>
          </a:xfrm>
        </p:spPr>
        <p:txBody>
          <a:bodyPr/>
          <a:lstStyle/>
          <a:p>
            <a:pPr marL="0" indent="0" eaLnBrk="1" hangingPunct="1"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</Words>
  <Application>Microsoft Office PowerPoint</Application>
  <PresentationFormat>Экран (16:9)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Monotype Corsiva</vt:lpstr>
      <vt:lpstr>Тема Office</vt:lpstr>
      <vt:lpstr>Смотр –конкурс «ОГОРОД НА ОКНЕ»</vt:lpstr>
      <vt:lpstr>РАЗНОВОЗРАСТНАЯ ГРУППА РАННЕГО ВОЗРАСТА ВОСПИТАТЕЛЬ АРМЕНУИ КОРЮНОВНА</vt:lpstr>
      <vt:lpstr> МЛАДШАЯ ГРУППА  ВОСПИТАТЕЛЬ ЛАРИСА ПАВЛОВНА</vt:lpstr>
      <vt:lpstr>Средняя  ГРУППА  воспитатель ЛЮБОВЬ ФЁДОРОВНА</vt:lpstr>
      <vt:lpstr>СТАРШАЯ ГРУППА  ВОСПИТАТЕЛЬ ЮЛИЯ ВЛАДИМИРОВНА</vt:lpstr>
      <vt:lpstr>ПОДГОТОВИТЕЛЬНАЯ К ШКОЛЕ  ГРУППА  воспитатель ИРИНА ИВАНОВНА</vt:lpstr>
      <vt:lpstr>СПАСИБО ЗА СНИМАНИЕ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PC</cp:lastModifiedBy>
  <cp:revision>9</cp:revision>
  <dcterms:created xsi:type="dcterms:W3CDTF">2016-05-12T12:47:24Z</dcterms:created>
  <dcterms:modified xsi:type="dcterms:W3CDTF">2022-11-07T06:14:12Z</dcterms:modified>
</cp:coreProperties>
</file>