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4724400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родительских уголков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Килачёвского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детского сада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РОД,УГОЛ,БЕЗОП,\уголок безопасности  старшая гр\DSC_0659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4724400" cy="3162615"/>
          </a:xfrm>
          <a:prstGeom prst="rect">
            <a:avLst/>
          </a:prstGeom>
          <a:noFill/>
        </p:spPr>
      </p:pic>
      <p:pic>
        <p:nvPicPr>
          <p:cNvPr id="8195" name="Picture 3" descr="E:\РОД,УГОЛ,БЕЗОП,\уголок безопасности  старшая гр\DSC_066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252" y="3352800"/>
            <a:ext cx="4607748" cy="3084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Подготовительная группа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E:\РОД,УГОЛ,БЕЗОП,\Уголок безопасност. подг. гр\пожар. безоп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8287"/>
          <a:stretch>
            <a:fillRect/>
          </a:stretch>
        </p:blipFill>
        <p:spPr bwMode="auto">
          <a:xfrm>
            <a:off x="228600" y="1828800"/>
            <a:ext cx="5841153" cy="2514600"/>
          </a:xfrm>
          <a:prstGeom prst="rect">
            <a:avLst/>
          </a:prstGeom>
          <a:noFill/>
        </p:spPr>
      </p:pic>
      <p:pic>
        <p:nvPicPr>
          <p:cNvPr id="9219" name="Picture 3" descr="E:\РОД,УГОЛ,БЕЗОП,\Уголок безопасност. подг. гр\WP_20131129_0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267200"/>
            <a:ext cx="6626087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РОД,УГОЛ,БЕЗОП,\Уголок безопасност. подг. гр\WP_20131129_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228600"/>
            <a:ext cx="4315781" cy="2590800"/>
          </a:xfrm>
          <a:prstGeom prst="rect">
            <a:avLst/>
          </a:prstGeom>
          <a:noFill/>
        </p:spPr>
      </p:pic>
      <p:pic>
        <p:nvPicPr>
          <p:cNvPr id="10243" name="Picture 3" descr="E:\РОД,УГОЛ,БЕЗОП,\Уголок безопасност. подг. гр\WP_20131129_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48000"/>
            <a:ext cx="5968869" cy="3583163"/>
          </a:xfrm>
          <a:prstGeom prst="rect">
            <a:avLst/>
          </a:prstGeom>
          <a:noFill/>
        </p:spPr>
      </p:pic>
      <p:pic>
        <p:nvPicPr>
          <p:cNvPr id="10244" name="Picture 4" descr="E:\РОД,УГОЛ,БЕЗОП,\Уголок безопасност. подг. гр\WP_20131129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4290511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РОД,УГОЛ,БЕЗОП,\Уголок безопасност. подг. гр\WP_20131129_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32541"/>
          <a:stretch>
            <a:fillRect/>
          </a:stretch>
        </p:blipFill>
        <p:spPr bwMode="auto">
          <a:xfrm>
            <a:off x="228600" y="228600"/>
            <a:ext cx="7059707" cy="2667000"/>
          </a:xfrm>
          <a:prstGeom prst="rect">
            <a:avLst/>
          </a:prstGeom>
          <a:noFill/>
        </p:spPr>
      </p:pic>
      <p:pic>
        <p:nvPicPr>
          <p:cNvPr id="11267" name="Picture 3" descr="E:\РОД,УГОЛ,БЕЗОП,\Уголок безопасност. подг. гр\WP_20131127_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108796"/>
            <a:ext cx="5791200" cy="34765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>
            <a:norm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Благодарим за внимание!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 descr="AG00319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3505200"/>
            <a:ext cx="3886200" cy="28123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младшая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группа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F:\P1030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F:\P1030281.JPG"/>
          <p:cNvPicPr>
            <a:picLocks noChangeAspect="1" noChangeArrowheads="1"/>
          </p:cNvPicPr>
          <p:nvPr/>
        </p:nvPicPr>
        <p:blipFill>
          <a:blip r:embed="rId3" cstate="print"/>
          <a:srcRect t="21213" b="8039"/>
          <a:stretch>
            <a:fillRect/>
          </a:stretch>
        </p:blipFill>
        <p:spPr bwMode="auto">
          <a:xfrm>
            <a:off x="4267200" y="3200400"/>
            <a:ext cx="46482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РОД,УГОЛ,БЕЗОП,\2 младшая гр\DSC_06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106" y="3581400"/>
            <a:ext cx="4751294" cy="304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 младшая группа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E:\РОД,УГОЛ,БЕЗОП,\2 младшая гр\DSC_06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371600"/>
            <a:ext cx="4780844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Средняя группа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E:\РОД,УГОЛ,БЕЗОП,\сред.гр\P103027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538859" cy="47025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ОД,УГОЛ,БЕЗОП,\сред.гр\P10302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9600"/>
            <a:ext cx="4291039" cy="5334000"/>
          </a:xfrm>
          <a:prstGeom prst="rect">
            <a:avLst/>
          </a:prstGeom>
          <a:noFill/>
        </p:spPr>
      </p:pic>
      <p:pic>
        <p:nvPicPr>
          <p:cNvPr id="3075" name="Picture 3" descr="E:\РОД,УГОЛ,БЕЗОП,\сред.гр\P10302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24250"/>
            <a:ext cx="4114800" cy="3086100"/>
          </a:xfrm>
          <a:prstGeom prst="rect">
            <a:avLst/>
          </a:prstGeom>
          <a:noFill/>
        </p:spPr>
      </p:pic>
      <p:pic>
        <p:nvPicPr>
          <p:cNvPr id="3076" name="Picture 4" descr="E:\РОД,УГОЛ,БЕЗОП,\сред.гр\P10302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"/>
            <a:ext cx="4089400" cy="3067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50205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ОД,УГОЛ,БЕЗОП,\сред.гр\P10302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1" y="525464"/>
            <a:ext cx="7467600" cy="5600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Старшая группа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E:\РОД,УГОЛ,БЕЗОП,\уголок безопасности  старшая гр\DSC_06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5094" t="19847" r="16981"/>
          <a:stretch>
            <a:fillRect/>
          </a:stretch>
        </p:blipFill>
        <p:spPr bwMode="auto">
          <a:xfrm>
            <a:off x="304800" y="1524000"/>
            <a:ext cx="4147946" cy="3276600"/>
          </a:xfrm>
          <a:prstGeom prst="rect">
            <a:avLst/>
          </a:prstGeom>
          <a:noFill/>
        </p:spPr>
      </p:pic>
      <p:pic>
        <p:nvPicPr>
          <p:cNvPr id="6147" name="Picture 3" descr="E:\РОД,УГОЛ,БЕЗОП,\уголок безопасности  старшая гр\DSC_06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605331"/>
            <a:ext cx="4572000" cy="30605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РОД,УГОЛ,БЕЗОП,\уголок безопасности  старшая гр\DSC_0655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040" b="12452"/>
          <a:stretch>
            <a:fillRect/>
          </a:stretch>
        </p:blipFill>
        <p:spPr bwMode="auto">
          <a:xfrm>
            <a:off x="304800" y="1676400"/>
            <a:ext cx="853440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</TotalTime>
  <Words>19</Words>
  <Application>Microsoft Office PowerPoint</Application>
  <PresentationFormat>Экран (4:3)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родительских уголков  Килачёвского  детского сада</vt:lpstr>
      <vt:lpstr>1 младшая  группа</vt:lpstr>
      <vt:lpstr>2 младшая группа</vt:lpstr>
      <vt:lpstr>Средняя группа</vt:lpstr>
      <vt:lpstr>Слайд 5</vt:lpstr>
      <vt:lpstr>Слайд 6</vt:lpstr>
      <vt:lpstr>Слайд 7</vt:lpstr>
      <vt:lpstr>Старшая группа</vt:lpstr>
      <vt:lpstr>Слайд 9</vt:lpstr>
      <vt:lpstr>Слайд 10</vt:lpstr>
      <vt:lpstr>Подготовительная группа</vt:lpstr>
      <vt:lpstr>Слайд 12</vt:lpstr>
      <vt:lpstr>Слайд 13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родительских уголков  Килачёвского детского сада</dc:title>
  <dc:creator>Пользователь</dc:creator>
  <cp:lastModifiedBy>Ученик_1</cp:lastModifiedBy>
  <cp:revision>13</cp:revision>
  <dcterms:created xsi:type="dcterms:W3CDTF">2013-12-08T14:00:56Z</dcterms:created>
  <dcterms:modified xsi:type="dcterms:W3CDTF">2013-12-11T02:53:17Z</dcterms:modified>
</cp:coreProperties>
</file>