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61" r:id="rId6"/>
    <p:sldId id="259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3" autoAdjust="0"/>
    <p:restoredTop sz="94638" autoAdjust="0"/>
  </p:normalViewPr>
  <p:slideViewPr>
    <p:cSldViewPr>
      <p:cViewPr>
        <p:scale>
          <a:sx n="73" d="100"/>
          <a:sy n="73" d="100"/>
        </p:scale>
        <p:origin x="-1714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76176" rIns="7935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Black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Leather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Tassel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Loafers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>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  <a:t/>
            </a:r>
            <a:br>
              <a:rPr kumimoji="0" lang="ru-RU" sz="17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cs typeface="Arial" pitchFamily="34" charset="0"/>
              </a:rPr>
            </a:br>
            <a:endParaRPr kumimoji="0" lang="ru-RU" sz="17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9B5E-369B-40C2-B48E-E713207CB502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762F-A1E8-4F7C-8932-B801E5D02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929066"/>
            <a:ext cx="3214710" cy="2920393"/>
          </a:xfrm>
          <a:prstGeom prst="rect">
            <a:avLst/>
          </a:prstGeom>
          <a:noFill/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3500430" y="2857496"/>
            <a:ext cx="4214842" cy="200026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92" y="-142900"/>
            <a:ext cx="11287204" cy="72152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7" name="Picture 5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3429024" cy="3714752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4000496" y="2786058"/>
            <a:ext cx="4786346" cy="350046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Конкурс    театральных центров в МДОУ «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Килачевский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детский сад».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Разновозрастная группа раннего возраста.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pc-123\Desktop\Учебный год 2019-2020\педсовет театр.деят\информация к педсовету\ФОТО\IMG_20191121_083017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643050"/>
            <a:ext cx="4964667" cy="3723500"/>
          </a:xfrm>
          <a:prstGeom prst="rect">
            <a:avLst/>
          </a:prstGeom>
          <a:noFill/>
        </p:spPr>
      </p:pic>
      <p:pic>
        <p:nvPicPr>
          <p:cNvPr id="1027" name="Picture 3" descr="C:\Users\pc-123\Desktop\Учебный год 2019-2020\педсовет театр.деят\информация к педсовету\ФОТО\IMG_20191120_122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44104" t="21515"/>
          <a:stretch>
            <a:fillRect/>
          </a:stretch>
        </p:blipFill>
        <p:spPr bwMode="auto">
          <a:xfrm>
            <a:off x="5500694" y="1928802"/>
            <a:ext cx="2786050" cy="2933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Младшая группа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2" descr="C:\Users\pc-123\Desktop\Учебный год 2019-2020\педсовет театр.деят\информация к педсовету\ФОТО\IMG_20191120_123541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4030892" cy="5374523"/>
          </a:xfrm>
          <a:prstGeom prst="rect">
            <a:avLst/>
          </a:prstGeom>
          <a:noFill/>
        </p:spPr>
      </p:pic>
      <p:pic>
        <p:nvPicPr>
          <p:cNvPr id="9" name="Picture 3" descr="C:\Users\pc-123\Desktop\Учебный год 2019-2020\педсовет театр.деят\информация к педсовету\ФОТО\IMG_20191120_1235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724" y="1214422"/>
            <a:ext cx="4005276" cy="534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214478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Средняя группа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pc-123\Desktop\Учебный год 2019-2020\педсовет театр.деят\информация к педсовету\ФОТО\IMG_20191120_124325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4173736" cy="5564982"/>
          </a:xfrm>
          <a:prstGeom prst="rect">
            <a:avLst/>
          </a:prstGeom>
          <a:noFill/>
        </p:spPr>
      </p:pic>
      <p:pic>
        <p:nvPicPr>
          <p:cNvPr id="3075" name="Picture 3" descr="C:\Users\pc-123\Desktop\Учебный год 2019-2020\педсовет театр.деят\информация к педсовету\ФОТО\IMG_20191120_124335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7731"/>
          <a:stretch>
            <a:fillRect/>
          </a:stretch>
        </p:blipFill>
        <p:spPr bwMode="auto">
          <a:xfrm>
            <a:off x="5429256" y="-142900"/>
            <a:ext cx="2357454" cy="3415050"/>
          </a:xfrm>
          <a:prstGeom prst="rect">
            <a:avLst/>
          </a:prstGeom>
          <a:noFill/>
        </p:spPr>
      </p:pic>
      <p:pic>
        <p:nvPicPr>
          <p:cNvPr id="10" name="Picture 2" descr="C:\Users\pc-123\Desktop\Учебный год 2019-2020\педсовет театр.деят\информация к педсовету\ФОТО\IMG_20191120_124853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7187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-1214470"/>
            <a:ext cx="13716096" cy="89297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Старшая группа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pc-123\Desktop\Учебный год 2019-2020\педсовет театр.деят\информация к педсовету\ФОТО\IMG_20191120_125558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3816578" cy="5088771"/>
          </a:xfrm>
          <a:prstGeom prst="rect">
            <a:avLst/>
          </a:prstGeom>
          <a:noFill/>
        </p:spPr>
      </p:pic>
      <p:pic>
        <p:nvPicPr>
          <p:cNvPr id="4100" name="Picture 4" descr="C:\Users\pc-123\Desktop\Учебный год 2019-2020\педсовет театр.деят\информация к педсовету\ФОТО\IMG_20191120_125612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30936" r="33864" b="12241"/>
          <a:stretch>
            <a:fillRect/>
          </a:stretch>
        </p:blipFill>
        <p:spPr bwMode="auto">
          <a:xfrm>
            <a:off x="5072066" y="2143116"/>
            <a:ext cx="2857520" cy="327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1285908"/>
            <a:ext cx="13716096" cy="89297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Подготовительная к школе группа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pc-123\Desktop\Учебный год 2019-2020\педсовет театр.деят\информация к педсовету\ФОТО\IMG_20191120_130838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0715" r="7208"/>
          <a:stretch>
            <a:fillRect/>
          </a:stretch>
        </p:blipFill>
        <p:spPr bwMode="auto">
          <a:xfrm>
            <a:off x="857224" y="1285860"/>
            <a:ext cx="3500462" cy="5222265"/>
          </a:xfrm>
          <a:prstGeom prst="rect">
            <a:avLst/>
          </a:prstGeom>
          <a:noFill/>
        </p:spPr>
      </p:pic>
      <p:pic>
        <p:nvPicPr>
          <p:cNvPr id="5123" name="Picture 3" descr="C:\Users\pc-123\Desktop\Учебный год 2019-2020\педсовет театр.деят\информация к педсовету\ФОТО\IMG_20191120_131106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47194" t="38828" r="-4017" b="2771"/>
          <a:stretch>
            <a:fillRect/>
          </a:stretch>
        </p:blipFill>
        <p:spPr bwMode="auto">
          <a:xfrm>
            <a:off x="5143504" y="1928802"/>
            <a:ext cx="2571736" cy="352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Музыкальный  зал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pc-123\Desktop\Учебный год 2019-2020\педсовет театр.деят\информация к педсовету\ФОТО\IMG_20191120_125047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964791" cy="5286388"/>
          </a:xfrm>
          <a:prstGeom prst="rect">
            <a:avLst/>
          </a:prstGeom>
          <a:noFill/>
        </p:spPr>
      </p:pic>
      <p:pic>
        <p:nvPicPr>
          <p:cNvPr id="6147" name="Picture 3" descr="C:\Users\pc-123\Desktop\Учебный год 2019-2020\педсовет театр.деят\информация к педсовету\ФОТО\IMG_20191120_125105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189" t="7364"/>
          <a:stretch>
            <a:fillRect/>
          </a:stretch>
        </p:blipFill>
        <p:spPr bwMode="auto">
          <a:xfrm>
            <a:off x="4827518" y="2071678"/>
            <a:ext cx="4316482" cy="316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-1214470"/>
            <a:ext cx="13716096" cy="892975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  <a:cs typeface="Aharoni" pitchFamily="2" charset="-79"/>
              </a:rPr>
              <a:t>СПОСИБО  ЗА   ВНИМАНИЕ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Разновозрастная группа раннего возраста.</vt:lpstr>
      <vt:lpstr>Младшая группа</vt:lpstr>
      <vt:lpstr>Средняя группа</vt:lpstr>
      <vt:lpstr>Старшая группа</vt:lpstr>
      <vt:lpstr>Подготовительная к школе группа</vt:lpstr>
      <vt:lpstr>Музыкальный  зал</vt:lpstr>
      <vt:lpstr>СПОСИБО  ЗА 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  федорова</dc:creator>
  <cp:lastModifiedBy>pc-123</cp:lastModifiedBy>
  <cp:revision>19</cp:revision>
  <dcterms:created xsi:type="dcterms:W3CDTF">2015-03-22T12:14:27Z</dcterms:created>
  <dcterms:modified xsi:type="dcterms:W3CDTF">2019-11-28T08:40:54Z</dcterms:modified>
</cp:coreProperties>
</file>