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240" autoAdjust="0"/>
    <p:restoredTop sz="94686" autoAdjust="0"/>
  </p:normalViewPr>
  <p:slideViewPr>
    <p:cSldViewPr>
      <p:cViewPr varScale="1">
        <p:scale>
          <a:sx n="88" d="100"/>
          <a:sy n="88" d="100"/>
        </p:scale>
        <p:origin x="-153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Смотр – конкурс физкультурных центров в МДОУ «</a:t>
            </a:r>
            <a:r>
              <a:rPr lang="ru-RU" sz="3200" b="1" i="1" dirty="0" err="1" smtClean="0"/>
              <a:t>Килачевский</a:t>
            </a:r>
            <a:r>
              <a:rPr lang="ru-RU" sz="3200" b="1" i="1" dirty="0" smtClean="0"/>
              <a:t> детский сад».</a:t>
            </a:r>
            <a:endParaRPr lang="ru-RU" sz="3200" b="1" i="1" dirty="0"/>
          </a:p>
        </p:txBody>
      </p:sp>
      <p:pic>
        <p:nvPicPr>
          <p:cNvPr id="4" name="Picture 2" descr="https://ds02.infourok.ru/uploads/ex/1267/0003332e-ce4c6b7d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21466" r="5015" b="5927"/>
          <a:stretch>
            <a:fillRect/>
          </a:stretch>
        </p:blipFill>
        <p:spPr bwMode="auto">
          <a:xfrm>
            <a:off x="357158" y="1812714"/>
            <a:ext cx="8072494" cy="5045286"/>
          </a:xfrm>
          <a:prstGeom prst="rect">
            <a:avLst/>
          </a:prstGeom>
          <a:solidFill>
            <a:srgbClr val="7030A0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C:\Users\pc-123\Desktop\фото физ. центры\1 мл.гр\P1060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14438"/>
            <a:ext cx="24320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715375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+mn-lt"/>
              </a:rPr>
              <a:t>1  младшая   группа. </a:t>
            </a:r>
          </a:p>
        </p:txBody>
      </p:sp>
      <p:pic>
        <p:nvPicPr>
          <p:cNvPr id="22532" name="Picture 5" descr="C:\Users\pc-123\Desktop\фото физ. центры\1 мл.гр\P10606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21171890">
            <a:off x="269875" y="1033463"/>
            <a:ext cx="2971800" cy="2228850"/>
          </a:xfrm>
          <a:noFill/>
        </p:spPr>
      </p:pic>
      <p:pic>
        <p:nvPicPr>
          <p:cNvPr id="22533" name="Picture 6" descr="C:\Users\pc-123\Desktop\фото физ. центры\1 мл.гр\P1060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36738">
            <a:off x="449263" y="387350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Users\pc-123\Desktop\фото физ. центры\1 мл.гр\P10606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 rot="379658">
            <a:off x="5808663" y="3910013"/>
            <a:ext cx="2987675" cy="2239962"/>
          </a:xfrm>
          <a:noFill/>
        </p:spPr>
      </p:pic>
      <p:pic>
        <p:nvPicPr>
          <p:cNvPr id="22535" name="Picture 9" descr="C:\Users\pc-123\Desktop\фото физ. центры\1 мл.гр\P10606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29198">
            <a:off x="6032500" y="1063625"/>
            <a:ext cx="28733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6715125" cy="1143000"/>
          </a:xfrm>
        </p:spPr>
        <p:txBody>
          <a:bodyPr/>
          <a:lstStyle/>
          <a:p>
            <a:r>
              <a:rPr lang="ru-RU" b="1" smtClean="0"/>
              <a:t>2  младшая  группа</a:t>
            </a:r>
            <a:r>
              <a:rPr lang="ru-RU" smtClean="0"/>
              <a:t>.</a:t>
            </a:r>
          </a:p>
        </p:txBody>
      </p:sp>
      <p:pic>
        <p:nvPicPr>
          <p:cNvPr id="23555" name="Picture 3" descr="C:\Users\pc-123\Desktop\фото физ. центры\2 мл. гр\DSC07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5" y="4286250"/>
            <a:ext cx="3257550" cy="2443163"/>
          </a:xfrm>
          <a:noFill/>
        </p:spPr>
      </p:pic>
      <p:pic>
        <p:nvPicPr>
          <p:cNvPr id="23556" name="Picture 4" descr="C:\Users\pc-123\Desktop\фото физ. центры\2 мл. гр\DSC07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3621">
            <a:off x="6594475" y="1096963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pc-123\Desktop\фото физ. центры\2 мл. гр\DSC073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2000250"/>
            <a:ext cx="3482975" cy="4643438"/>
          </a:xfrm>
          <a:noFill/>
        </p:spPr>
      </p:pic>
      <p:pic>
        <p:nvPicPr>
          <p:cNvPr id="23558" name="Picture 2" descr="C:\Users\pc-123\Desktop\фото физ. центры\2 мл. гр\DSC07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9936">
            <a:off x="4014788" y="1347788"/>
            <a:ext cx="21431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Средняя группа.</a:t>
            </a:r>
          </a:p>
        </p:txBody>
      </p:sp>
      <p:pic>
        <p:nvPicPr>
          <p:cNvPr id="24579" name="Picture 2" descr="C:\Users\pc-123\Desktop\фото физ. центры\сред. гр\DSC07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1345489">
            <a:off x="406400" y="1395413"/>
            <a:ext cx="2708275" cy="3611562"/>
          </a:xfrm>
          <a:noFill/>
        </p:spPr>
      </p:pic>
      <p:pic>
        <p:nvPicPr>
          <p:cNvPr id="24580" name="Picture 4" descr="C:\Users\pc-123\Desktop\фото физ. центры\сред. гр\DSC073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4143375"/>
            <a:ext cx="3571875" cy="2465388"/>
          </a:xfrm>
          <a:noFill/>
        </p:spPr>
      </p:pic>
      <p:pic>
        <p:nvPicPr>
          <p:cNvPr id="24581" name="Picture 5" descr="C:\Users\pc-123\Desktop\фото физ. центры\сред. гр\DSC073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28750"/>
            <a:ext cx="34290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868478"/>
          </a:xfrm>
        </p:spPr>
        <p:txBody>
          <a:bodyPr>
            <a:normAutofit/>
          </a:bodyPr>
          <a:lstStyle/>
          <a:p>
            <a:r>
              <a:rPr lang="ru-RU" b="1" dirty="0" smtClean="0"/>
              <a:t>Старшая и подготовительная группы.</a:t>
            </a:r>
          </a:p>
        </p:txBody>
      </p:sp>
      <p:pic>
        <p:nvPicPr>
          <p:cNvPr id="25603" name="Picture 7" descr="C:\Users\pc-123\Desktop\фото физ. центры\ст.+подг.гр\DSC07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21123429">
            <a:off x="490538" y="3076575"/>
            <a:ext cx="2344737" cy="3125788"/>
          </a:xfrm>
          <a:noFill/>
        </p:spPr>
      </p:pic>
      <p:pic>
        <p:nvPicPr>
          <p:cNvPr id="25604" name="Picture 8" descr="C:\Users\pc-123\Desktop\фото физ. центры\ст.+подг.гр\DSC07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429125"/>
            <a:ext cx="21875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C:\Users\pc-123\Desktop\фото физ. центры\ст.+подг.гр\DSC073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 rot="779397">
            <a:off x="6381750" y="3116263"/>
            <a:ext cx="2214563" cy="2952750"/>
          </a:xfrm>
          <a:noFill/>
        </p:spPr>
      </p:pic>
      <p:pic>
        <p:nvPicPr>
          <p:cNvPr id="25606" name="Picture 11" descr="C:\Users\pc-123\Desktop\фото физ. центры\ст.+подг.гр\DSC07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1643063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myshared.ru/151949/slide_33.jpg"/>
          <p:cNvPicPr>
            <a:picLocks noChangeAspect="1" noChangeArrowheads="1"/>
          </p:cNvPicPr>
          <p:nvPr/>
        </p:nvPicPr>
        <p:blipFill>
          <a:blip r:embed="rId2"/>
          <a:srcRect r="1437" b="10063"/>
          <a:stretch>
            <a:fillRect/>
          </a:stretch>
        </p:blipFill>
        <p:spPr bwMode="auto">
          <a:xfrm>
            <a:off x="0" y="-136525"/>
            <a:ext cx="91313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28</Words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Смотр – конкурс физкультурных центров в МДОУ «Килачевский детский сад».</vt:lpstr>
      <vt:lpstr>1  младшая   группа. </vt:lpstr>
      <vt:lpstr>2  младшая  группа.</vt:lpstr>
      <vt:lpstr>Средняя группа.</vt:lpstr>
      <vt:lpstr>Старшая и подготовительная группы.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pc-123</cp:lastModifiedBy>
  <cp:revision>13</cp:revision>
  <dcterms:modified xsi:type="dcterms:W3CDTF">2017-12-11T08:09:49Z</dcterms:modified>
</cp:coreProperties>
</file>