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BA0BEA8-9D89-4C1F-9522-50EFC77AE0D8}" type="datetimeFigureOut">
              <a:rPr lang="ru-RU" smtClean="0"/>
              <a:pPr/>
              <a:t>04.12.2015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1208BE6-9211-4B64-B10A-FE5AC955D6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«Центры  речи  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В  МКДОУ</a:t>
            </a:r>
          </a:p>
          <a:p>
            <a:pPr algn="ctr"/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ru-RU" sz="4800" b="1" dirty="0" err="1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Килачевском</a:t>
            </a:r>
            <a:r>
              <a:rPr lang="ru-RU" sz="4800" b="1" dirty="0" smtClean="0">
                <a:solidFill>
                  <a:schemeClr val="bg2">
                    <a:lumMod val="50000"/>
                  </a:schemeClr>
                </a:solidFill>
                <a:latin typeface="Cambria" pitchFamily="18" charset="0"/>
              </a:rPr>
              <a:t>  детском  саду»</a:t>
            </a:r>
            <a:endParaRPr lang="ru-RU" sz="4800" b="1" dirty="0">
              <a:solidFill>
                <a:schemeClr val="bg2">
                  <a:lumMod val="50000"/>
                </a:schemeClr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428736"/>
            <a:ext cx="3186106" cy="257176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ПЕРВАЯ МЛАДШАЯ ГРУППА  воспитатель:</a:t>
            </a:r>
            <a:br>
              <a:rPr lang="ru-RU" dirty="0" smtClean="0"/>
            </a:br>
            <a:r>
              <a:rPr lang="ru-RU" dirty="0" smtClean="0"/>
              <a:t> Рысева </a:t>
            </a:r>
            <a:r>
              <a:rPr lang="ru-RU" dirty="0" err="1" smtClean="0"/>
              <a:t>Арменуи</a:t>
            </a:r>
            <a:r>
              <a:rPr lang="ru-RU" dirty="0" smtClean="0"/>
              <a:t>    </a:t>
            </a:r>
            <a:r>
              <a:rPr lang="ru-RU" dirty="0" err="1" smtClean="0"/>
              <a:t>Корюновна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28596" y="1643051"/>
            <a:ext cx="3571900" cy="157163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pc-123\Desktop\ЦЕНТР РЕЧИ\CIMG6812.JPG"/>
          <p:cNvPicPr>
            <a:picLocks noChangeAspect="1" noChangeArrowheads="1"/>
          </p:cNvPicPr>
          <p:nvPr/>
        </p:nvPicPr>
        <p:blipFill>
          <a:blip r:embed="rId2" cstate="print"/>
          <a:srcRect t="14207" b="4400"/>
          <a:stretch>
            <a:fillRect/>
          </a:stretch>
        </p:blipFill>
        <p:spPr bwMode="auto">
          <a:xfrm>
            <a:off x="4134110" y="794297"/>
            <a:ext cx="4357702" cy="52864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2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130765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вторая младшая группа </a:t>
            </a:r>
            <a:b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Воспитатель: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Гарибян  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Алла </a:t>
            </a:r>
            <a:r>
              <a:rPr lang="ru-RU" sz="3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Корюновна</a:t>
            </a: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050" name="Picture 2" descr="C:\Users\pc-123\Desktop\ЦЕНТР РЕЧИ\CIMG681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6248" y="928670"/>
            <a:ext cx="3797847" cy="52149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00042"/>
            <a:ext cx="3810000" cy="2000264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1" dirty="0" smtClean="0"/>
              <a:t>Средняя группа.</a:t>
            </a:r>
            <a:br>
              <a:rPr lang="ru-RU" sz="2800" b="1" dirty="0" smtClean="0"/>
            </a:br>
            <a:r>
              <a:rPr lang="ru-RU" sz="2800" b="1" dirty="0" smtClean="0"/>
              <a:t> Воспитатель: Федотова Лариса </a:t>
            </a:r>
            <a:r>
              <a:rPr lang="ru-RU" sz="3200" b="1" dirty="0" smtClean="0"/>
              <a:t>Павловна.</a:t>
            </a:r>
            <a:endParaRPr lang="ru-RU" sz="3200" b="1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pc-123\Desktop\ЦЕНТР РЕЧИ\CIMG68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2643182"/>
            <a:ext cx="2661709" cy="3992563"/>
          </a:xfrm>
          <a:prstGeom prst="rect">
            <a:avLst/>
          </a:prstGeom>
          <a:noFill/>
        </p:spPr>
      </p:pic>
      <p:pic>
        <p:nvPicPr>
          <p:cNvPr id="3075" name="Picture 3" descr="C:\Users\pc-123\Desktop\ЦЕНТР РЕЧИ\CIMG6817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/>
          <a:srcRect r="3632"/>
          <a:stretch>
            <a:fillRect/>
          </a:stretch>
        </p:blipFill>
        <p:spPr bwMode="auto">
          <a:xfrm rot="347969">
            <a:off x="5085731" y="1139522"/>
            <a:ext cx="2995612" cy="4664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6778"/>
            <a:ext cx="5972188" cy="1569148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/>
              <a:t>Старшая группа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dirty="0" smtClean="0"/>
              <a:t>Воспитатель: Степанова Любовь Фёдоровна</a:t>
            </a:r>
            <a:endParaRPr lang="ru-RU" sz="28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C:\Users\pc-123\Desktop\ЦЕНТР РЕЧИ\CIMG68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13420" t="10974" b="4930"/>
          <a:stretch>
            <a:fillRect/>
          </a:stretch>
        </p:blipFill>
        <p:spPr bwMode="auto">
          <a:xfrm rot="426017">
            <a:off x="6607075" y="415341"/>
            <a:ext cx="2304519" cy="3357586"/>
          </a:xfrm>
          <a:prstGeom prst="rect">
            <a:avLst/>
          </a:prstGeom>
          <a:noFill/>
        </p:spPr>
      </p:pic>
      <p:pic>
        <p:nvPicPr>
          <p:cNvPr id="4099" name="Picture 3" descr="C:\Users\pc-123\Desktop\ЦЕНТР РЕЧИ\CIMG6824.JPG"/>
          <p:cNvPicPr>
            <a:picLocks noChangeAspect="1" noChangeArrowheads="1"/>
          </p:cNvPicPr>
          <p:nvPr/>
        </p:nvPicPr>
        <p:blipFill>
          <a:blip r:embed="rId3" cstate="print"/>
          <a:srcRect l="7692" t="26923" r="1923" b="2564"/>
          <a:stretch>
            <a:fillRect/>
          </a:stretch>
        </p:blipFill>
        <p:spPr bwMode="auto">
          <a:xfrm rot="20582428">
            <a:off x="481859" y="2104049"/>
            <a:ext cx="3235492" cy="3786214"/>
          </a:xfrm>
          <a:prstGeom prst="rect">
            <a:avLst/>
          </a:prstGeom>
          <a:noFill/>
        </p:spPr>
      </p:pic>
      <p:pic>
        <p:nvPicPr>
          <p:cNvPr id="4100" name="Picture 4" descr="C:\Users\pc-123\Desktop\ЦЕНТР РЕЧИ\CIMG6825.JPG"/>
          <p:cNvPicPr>
            <a:picLocks noChangeAspect="1" noChangeArrowheads="1"/>
          </p:cNvPicPr>
          <p:nvPr/>
        </p:nvPicPr>
        <p:blipFill>
          <a:blip r:embed="rId4" cstate="print"/>
          <a:srcRect t="6250"/>
          <a:stretch>
            <a:fillRect/>
          </a:stretch>
        </p:blipFill>
        <p:spPr bwMode="auto">
          <a:xfrm>
            <a:off x="3214678" y="2285992"/>
            <a:ext cx="3149595" cy="4429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3900486" cy="2571768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800" dirty="0" smtClean="0"/>
              <a:t>Подготовительная к школе   группа. Воспитатель: </a:t>
            </a:r>
            <a:r>
              <a:rPr lang="ru-RU" sz="2800" dirty="0" err="1" smtClean="0"/>
              <a:t>Дорохина</a:t>
            </a:r>
            <a:r>
              <a:rPr lang="ru-RU" sz="2800" dirty="0" smtClean="0"/>
              <a:t>   Юлия Владимировна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pc-123\Desktop\ЦЕНТР РЕЧИ\CIMG68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16342"/>
          <a:stretch>
            <a:fillRect/>
          </a:stretch>
        </p:blipFill>
        <p:spPr bwMode="auto">
          <a:xfrm rot="223822">
            <a:off x="4643438" y="928670"/>
            <a:ext cx="3940723" cy="494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40</TotalTime>
  <Words>29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Солнцестояние</vt:lpstr>
      <vt:lpstr>Слайд 1</vt:lpstr>
      <vt:lpstr>   ПЕРВАЯ МЛАДШАЯ ГРУППА  воспитатель:  Рысева Арменуи    Корюновна.</vt:lpstr>
      <vt:lpstr>Слайд 3</vt:lpstr>
      <vt:lpstr>Средняя группа.  Воспитатель: Федотова Лариса Павловна.</vt:lpstr>
      <vt:lpstr>Старшая группа.  Воспитатель: Степанова Любовь Фёдоровна</vt:lpstr>
      <vt:lpstr>Подготовительная к школе   группа. Воспитатель: Дорохина   Юлия Владимировна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pc-123</dc:creator>
  <cp:lastModifiedBy>pc-123</cp:lastModifiedBy>
  <cp:revision>5</cp:revision>
  <dcterms:created xsi:type="dcterms:W3CDTF">2015-12-04T08:07:48Z</dcterms:created>
  <dcterms:modified xsi:type="dcterms:W3CDTF">2015-12-04T09:51:56Z</dcterms:modified>
</cp:coreProperties>
</file>